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5" r:id="rId4"/>
    <p:sldId id="259" r:id="rId5"/>
    <p:sldId id="258" r:id="rId6"/>
    <p:sldId id="260" r:id="rId7"/>
    <p:sldId id="261" r:id="rId8"/>
    <p:sldId id="269" r:id="rId9"/>
    <p:sldId id="262" r:id="rId10"/>
    <p:sldId id="263" r:id="rId11"/>
    <p:sldId id="264" r:id="rId12"/>
    <p:sldId id="266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B94F434-15A1-418F-BCEB-29E90AD9C479}">
          <p14:sldIdLst>
            <p14:sldId id="256"/>
            <p14:sldId id="257"/>
            <p14:sldId id="265"/>
            <p14:sldId id="259"/>
            <p14:sldId id="258"/>
            <p14:sldId id="260"/>
            <p14:sldId id="261"/>
            <p14:sldId id="269"/>
            <p14:sldId id="262"/>
            <p14:sldId id="263"/>
            <p14:sldId id="264"/>
            <p14:sldId id="266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32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978ED3F-E8B5-4990-A364-7B60FEC180B1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7474A0B-9CAF-4321-B349-2E337075CE3B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8838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8ED3F-E8B5-4990-A364-7B60FEC180B1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74A0B-9CAF-4321-B349-2E337075CE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125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8ED3F-E8B5-4990-A364-7B60FEC180B1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74A0B-9CAF-4321-B349-2E337075CE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331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8ED3F-E8B5-4990-A364-7B60FEC180B1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74A0B-9CAF-4321-B349-2E337075CE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772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8ED3F-E8B5-4990-A364-7B60FEC180B1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74A0B-9CAF-4321-B349-2E337075CE3B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4313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8ED3F-E8B5-4990-A364-7B60FEC180B1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74A0B-9CAF-4321-B349-2E337075CE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278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8ED3F-E8B5-4990-A364-7B60FEC180B1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74A0B-9CAF-4321-B349-2E337075CE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567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8ED3F-E8B5-4990-A364-7B60FEC180B1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74A0B-9CAF-4321-B349-2E337075CE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024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8ED3F-E8B5-4990-A364-7B60FEC180B1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74A0B-9CAF-4321-B349-2E337075CE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983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8ED3F-E8B5-4990-A364-7B60FEC180B1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74A0B-9CAF-4321-B349-2E337075CE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749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8ED3F-E8B5-4990-A364-7B60FEC180B1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74A0B-9CAF-4321-B349-2E337075CE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629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F978ED3F-E8B5-4990-A364-7B60FEC180B1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C7474A0B-9CAF-4321-B349-2E337075CE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635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218A6-924E-AE38-8B6A-2D4CE3C36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1542" y="1363306"/>
            <a:ext cx="9703836" cy="2387600"/>
          </a:xfrm>
        </p:spPr>
        <p:txBody>
          <a:bodyPr>
            <a:normAutofit/>
          </a:bodyPr>
          <a:lstStyle/>
          <a:p>
            <a:r>
              <a:rPr lang="ru-RU" sz="6000" dirty="0">
                <a:latin typeface="Arial Black" panose="020B0A04020102020204" pitchFamily="34" charset="0"/>
              </a:rPr>
              <a:t>«СЕРДЦЕ ХИРУРГИИ»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937C5D4-422F-620C-E81E-1D4DA7779E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Руководитель: Грибанов А.Н.</a:t>
            </a:r>
          </a:p>
        </p:txBody>
      </p:sp>
    </p:spTree>
    <p:extLst>
      <p:ext uri="{BB962C8B-B14F-4D97-AF65-F5344CB8AC3E}">
        <p14:creationId xmlns:p14="http://schemas.microsoft.com/office/powerpoint/2010/main" val="471157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B466CF-831C-3348-381A-39EA5B142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120" y="426720"/>
            <a:ext cx="9875520" cy="1356360"/>
          </a:xfrm>
        </p:spPr>
        <p:txBody>
          <a:bodyPr>
            <a:normAutofit fontScale="90000"/>
          </a:bodyPr>
          <a:lstStyle/>
          <a:p>
            <a:r>
              <a:rPr lang="ru-RU" dirty="0"/>
              <a:t>Всероссийская студенческая олимпиада имени академика Ф.Г. Углова.  г. Иркутск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59D0D0B0-78A9-ECE4-1943-AD40F0DD72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8" r="22928"/>
          <a:stretch/>
        </p:blipFill>
        <p:spPr>
          <a:xfrm>
            <a:off x="452120" y="1965960"/>
            <a:ext cx="4373880" cy="4465320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40F01D1-9D7B-7E50-757C-FAF7F6C8A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208" y="1965960"/>
            <a:ext cx="6696672" cy="446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85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09D512-CCEA-D3F3-B4F6-B215B9855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19400" y="2750820"/>
            <a:ext cx="9875520" cy="1356360"/>
          </a:xfrm>
        </p:spPr>
        <p:txBody>
          <a:bodyPr/>
          <a:lstStyle/>
          <a:p>
            <a:pPr algn="ctr"/>
            <a:r>
              <a:rPr lang="ru-RU" dirty="0"/>
              <a:t>Академия </a:t>
            </a:r>
            <a:br>
              <a:rPr lang="ru-RU" dirty="0"/>
            </a:br>
            <a:r>
              <a:rPr lang="ru-RU" dirty="0"/>
              <a:t>ЗОЖ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99FE5E1-E20E-6EFF-E606-99C2618870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560" y="508273"/>
            <a:ext cx="7402883" cy="5740127"/>
          </a:xfrm>
        </p:spPr>
      </p:pic>
    </p:spTree>
    <p:extLst>
      <p:ext uri="{BB962C8B-B14F-4D97-AF65-F5344CB8AC3E}">
        <p14:creationId xmlns:p14="http://schemas.microsoft.com/office/powerpoint/2010/main" val="1225222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A5AB73-5F0F-E8FE-BD94-AC8733FE2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480" y="367662"/>
            <a:ext cx="9875520" cy="1356360"/>
          </a:xfrm>
        </p:spPr>
        <p:txBody>
          <a:bodyPr/>
          <a:lstStyle/>
          <a:p>
            <a:r>
              <a:rPr lang="ru-RU" sz="5400" dirty="0"/>
              <a:t>9</a:t>
            </a:r>
            <a:r>
              <a:rPr lang="ru-RU" dirty="0"/>
              <a:t> мая, реконструкция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739D521-BCB3-EEDF-980C-2EEFA0940A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075" y="3611370"/>
            <a:ext cx="4408890" cy="287896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9E6DA2-B5C7-01E8-564D-0CC299C4DF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87"/>
          <a:stretch/>
        </p:blipFill>
        <p:spPr>
          <a:xfrm>
            <a:off x="6853064" y="421826"/>
            <a:ext cx="4408890" cy="31200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AB0EEC0-49F5-9FDA-BC02-584F4F3AB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" y="1564640"/>
            <a:ext cx="3674202" cy="489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76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218A6-924E-AE38-8B6A-2D4CE3C36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1542" y="1363306"/>
            <a:ext cx="9703836" cy="2387600"/>
          </a:xfrm>
        </p:spPr>
        <p:txBody>
          <a:bodyPr>
            <a:normAutofit/>
          </a:bodyPr>
          <a:lstStyle/>
          <a:p>
            <a:r>
              <a:rPr lang="ru-RU" sz="4800" dirty="0">
                <a:latin typeface="Arial Black" panose="020B0A04020102020204" pitchFamily="34" charset="0"/>
              </a:rPr>
              <a:t>СПАСИБО ЗА ВНИМАНИЕ!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FFAC7A04-CD5B-212B-7D62-02D80220FD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460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5">
            <a:extLst>
              <a:ext uri="{FF2B5EF4-FFF2-40B4-BE49-F238E27FC236}">
                <a16:creationId xmlns:a16="http://schemas.microsoft.com/office/drawing/2014/main" id="{F3FF6E75-9BF3-F022-91B4-54071FCDC662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83" y="-192865"/>
            <a:ext cx="12393566" cy="724373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B706EC63-254B-4631-7B0B-C78E33E1A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960" y="726440"/>
            <a:ext cx="11028680" cy="4038600"/>
          </a:xfrm>
        </p:spPr>
        <p:txBody>
          <a:bodyPr>
            <a:normAutofit/>
          </a:bodyPr>
          <a:lstStyle/>
          <a:p>
            <a:r>
              <a:rPr lang="ru-RU" sz="4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 волонтерском отряде состоят – 54  участника</a:t>
            </a:r>
          </a:p>
          <a:p>
            <a:r>
              <a:rPr lang="ru-RU" sz="4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Участники волонтерского отряда студенты с 1 по 6 курс</a:t>
            </a:r>
          </a:p>
        </p:txBody>
      </p:sp>
    </p:spTree>
    <p:extLst>
      <p:ext uri="{BB962C8B-B14F-4D97-AF65-F5344CB8AC3E}">
        <p14:creationId xmlns:p14="http://schemas.microsoft.com/office/powerpoint/2010/main" val="1985854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218A6-924E-AE38-8B6A-2D4CE3C36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1542" y="1363306"/>
            <a:ext cx="9703836" cy="2387600"/>
          </a:xfrm>
        </p:spPr>
        <p:txBody>
          <a:bodyPr>
            <a:normAutofit/>
          </a:bodyPr>
          <a:lstStyle/>
          <a:p>
            <a:r>
              <a:rPr lang="ru-RU" sz="4800" dirty="0">
                <a:latin typeface="Arial Black" panose="020B0A04020102020204" pitchFamily="34" charset="0"/>
              </a:rPr>
              <a:t>Отчет за 2023/2024 год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FFAC7A04-CD5B-212B-7D62-02D80220FD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114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2B2528A-EDD9-8432-1F33-743CAE020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1117600"/>
            <a:ext cx="10759440" cy="6370320"/>
          </a:xfrm>
        </p:spPr>
        <p:txBody>
          <a:bodyPr>
            <a:normAutofit/>
          </a:bodyPr>
          <a:lstStyle/>
          <a:p>
            <a:r>
              <a:rPr lang="ru-RU" sz="3600" dirty="0">
                <a:ln>
                  <a:solidFill>
                    <a:schemeClr val="accent6">
                      <a:lumMod val="50000"/>
                    </a:schemeClr>
                  </a:solidFill>
                </a:ln>
              </a:rPr>
              <a:t> Прочитанных лекций для школьников – 5</a:t>
            </a:r>
          </a:p>
          <a:p>
            <a:r>
              <a:rPr lang="ru-RU" sz="3600" dirty="0">
                <a:ln>
                  <a:solidFill>
                    <a:schemeClr val="accent6">
                      <a:lumMod val="50000"/>
                    </a:schemeClr>
                  </a:solidFill>
                </a:ln>
              </a:rPr>
              <a:t> Количество акций – 1 </a:t>
            </a:r>
          </a:p>
          <a:p>
            <a:r>
              <a:rPr lang="ru-RU" sz="3600" dirty="0">
                <a:ln>
                  <a:solidFill>
                    <a:schemeClr val="accent6">
                      <a:lumMod val="50000"/>
                    </a:schemeClr>
                  </a:solidFill>
                </a:ln>
              </a:rPr>
              <a:t> Количество лекций для студентов ЧГМА – 20</a:t>
            </a:r>
          </a:p>
          <a:p>
            <a:r>
              <a:rPr lang="ru-RU" sz="3600" dirty="0">
                <a:ln>
                  <a:solidFill>
                    <a:schemeClr val="accent6">
                      <a:lumMod val="50000"/>
                    </a:schemeClr>
                  </a:solidFill>
                </a:ln>
              </a:rPr>
              <a:t> Участие в двух патриотических мероприятиях - 2</a:t>
            </a:r>
          </a:p>
          <a:p>
            <a:r>
              <a:rPr lang="ru-RU" sz="3600" dirty="0">
                <a:ln>
                  <a:solidFill>
                    <a:schemeClr val="accent6">
                      <a:lumMod val="50000"/>
                    </a:schemeClr>
                  </a:solidFill>
                </a:ln>
              </a:rPr>
              <a:t> Участие в 1 спортивном мероприятии</a:t>
            </a:r>
          </a:p>
          <a:p>
            <a:r>
              <a:rPr lang="ru-RU" sz="3600" dirty="0">
                <a:ln>
                  <a:solidFill>
                    <a:schemeClr val="accent6">
                      <a:lumMod val="50000"/>
                    </a:schemeClr>
                  </a:solidFill>
                </a:ln>
              </a:rPr>
              <a:t> Участие в дальневосточной олимпиаде</a:t>
            </a:r>
          </a:p>
          <a:p>
            <a:r>
              <a:rPr lang="ru-RU" sz="3600" dirty="0">
                <a:ln>
                  <a:solidFill>
                    <a:schemeClr val="accent6">
                      <a:lumMod val="50000"/>
                    </a:schemeClr>
                  </a:solidFill>
                </a:ln>
              </a:rPr>
              <a:t> Участие во всероссийской олимпиаде</a:t>
            </a:r>
            <a:endParaRPr lang="ru-RU" sz="3600" dirty="0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073972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4D4F0E-6591-A2EB-EF29-296F63CC6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3"/>
            <a:ext cx="12192000" cy="685055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20171A-D233-B2DA-CB14-5F9130A47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38480"/>
            <a:ext cx="9875520" cy="4277360"/>
          </a:xfrm>
        </p:spPr>
        <p:txBody>
          <a:bodyPr>
            <a:normAutofit/>
          </a:bodyPr>
          <a:lstStyle/>
          <a:p>
            <a:pPr algn="ctr"/>
            <a:r>
              <a:rPr lang="ru-RU" sz="5400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</a:rPr>
              <a:t>Набор в волонтерский отряд 12.10</a:t>
            </a:r>
          </a:p>
        </p:txBody>
      </p:sp>
    </p:spTree>
    <p:extLst>
      <p:ext uri="{BB962C8B-B14F-4D97-AF65-F5344CB8AC3E}">
        <p14:creationId xmlns:p14="http://schemas.microsoft.com/office/powerpoint/2010/main" val="4043211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49A58A-361D-B6C8-264D-8F8FDCDB7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80" y="254000"/>
            <a:ext cx="9875520" cy="1356360"/>
          </a:xfrm>
        </p:spPr>
        <p:txBody>
          <a:bodyPr/>
          <a:lstStyle/>
          <a:p>
            <a:r>
              <a:rPr lang="ru-RU" dirty="0"/>
              <a:t>Проведение занятий для ШЮМ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CAD9537-F300-4A41-2CAB-40ED08D51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" y="1610360"/>
            <a:ext cx="3220720" cy="483108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A95EB0-6334-26DB-8111-E175BE0DB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513" y="1610360"/>
            <a:ext cx="3220720" cy="48310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C5D177D-5235-917F-B9A6-ADF786A515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513" y="1610360"/>
            <a:ext cx="7245207" cy="483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141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2A9C94-0A72-9980-1C3D-EA7FAD8AF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203200"/>
            <a:ext cx="9875520" cy="1356360"/>
          </a:xfrm>
        </p:spPr>
        <p:txBody>
          <a:bodyPr/>
          <a:lstStyle/>
          <a:p>
            <a:r>
              <a:rPr lang="ru-RU" dirty="0"/>
              <a:t>Практические занятия ВО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2846BF3-0B89-4439-9E1A-CF8329EBD6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85" y="1409700"/>
            <a:ext cx="7634232" cy="484856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31E2F3-3448-94F8-69A6-1F96EC00F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77" y="599736"/>
            <a:ext cx="3187343" cy="565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31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9A7898-70C3-9463-9E43-02F4A6701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700" y="252127"/>
            <a:ext cx="9875520" cy="1356360"/>
          </a:xfrm>
        </p:spPr>
        <p:txBody>
          <a:bodyPr/>
          <a:lstStyle/>
          <a:p>
            <a:r>
              <a:rPr lang="ru-RU" dirty="0"/>
              <a:t>Внутри отрядная олимпиада по хирургии 17.12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0121C8C-3ED4-98EB-9990-F9C766A196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00" y="1608487"/>
            <a:ext cx="2748580" cy="4882347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1F74F3C-39CA-C8D2-0801-7406B3BDAB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0"/>
          <a:stretch/>
        </p:blipFill>
        <p:spPr>
          <a:xfrm>
            <a:off x="3292035" y="1608487"/>
            <a:ext cx="8519265" cy="488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3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9D67F-866A-E7D0-038D-8A9A9F62D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I</a:t>
            </a:r>
            <a:r>
              <a:rPr lang="ru-RU" sz="3600" dirty="0"/>
              <a:t> Дальневосточная региональная олимпиада по детской хирургии.  г. Владивосток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D2DD25D-3798-62A3-FF8E-515875505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428" y="1965960"/>
            <a:ext cx="6611104" cy="4282440"/>
          </a:xfrm>
        </p:spPr>
      </p:pic>
      <p:pic>
        <p:nvPicPr>
          <p:cNvPr id="4" name="Объект 4">
            <a:extLst>
              <a:ext uri="{FF2B5EF4-FFF2-40B4-BE49-F238E27FC236}">
                <a16:creationId xmlns:a16="http://schemas.microsoft.com/office/drawing/2014/main" id="{05DFC05E-6301-E6A2-B9D3-7FE9F9AAE6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6" r="11744" b="3877"/>
          <a:stretch/>
        </p:blipFill>
        <p:spPr>
          <a:xfrm>
            <a:off x="492760" y="1965960"/>
            <a:ext cx="4550428" cy="428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586665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Синий и зеленый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783</TotalTime>
  <Words>127</Words>
  <Application>Microsoft Office PowerPoint</Application>
  <PresentationFormat>Широкоэкранный</PresentationFormat>
  <Paragraphs>21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Arial Black</vt:lpstr>
      <vt:lpstr>Corbel</vt:lpstr>
      <vt:lpstr>Базис</vt:lpstr>
      <vt:lpstr>«СЕРДЦЕ ХИРУРГИИ»</vt:lpstr>
      <vt:lpstr>Презентация PowerPoint</vt:lpstr>
      <vt:lpstr>Отчет за 2023/2024 год</vt:lpstr>
      <vt:lpstr>Презентация PowerPoint</vt:lpstr>
      <vt:lpstr>Набор в волонтерский отряд 12.10</vt:lpstr>
      <vt:lpstr>Проведение занятий для ШЮМ</vt:lpstr>
      <vt:lpstr>Практические занятия ВО</vt:lpstr>
      <vt:lpstr>Внутри отрядная олимпиада по хирургии 17.12</vt:lpstr>
      <vt:lpstr>I Дальневосточная региональная олимпиада по детской хирургии.  г. Владивосток</vt:lpstr>
      <vt:lpstr>Всероссийская студенческая олимпиада имени академика Ф.Г. Углова.  г. Иркутск</vt:lpstr>
      <vt:lpstr>Академия  ЗОЖ</vt:lpstr>
      <vt:lpstr>9 мая, реконструкция 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«СЕРДЦЕ ХИРУРГИИ»</dc:title>
  <dc:creator>Александр Грибанов</dc:creator>
  <cp:lastModifiedBy>1</cp:lastModifiedBy>
  <cp:revision>2</cp:revision>
  <dcterms:created xsi:type="dcterms:W3CDTF">2024-05-27T13:57:26Z</dcterms:created>
  <dcterms:modified xsi:type="dcterms:W3CDTF">2024-06-03T00:07:57Z</dcterms:modified>
</cp:coreProperties>
</file>